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054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6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6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09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04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01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70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5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57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4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E0BD-2104-4CA5-8863-82026706537D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76E4-FED5-46F5-82CD-F6E65C9A8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7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le:Flag-map of the Kingdom of England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591">
            <a:off x="5824062" y="2566537"/>
            <a:ext cx="2509518" cy="3200182"/>
          </a:xfrm>
          <a:prstGeom prst="rect">
            <a:avLst/>
          </a:prstGeom>
        </p:spPr>
      </p:pic>
      <p:pic>
        <p:nvPicPr>
          <p:cNvPr id="3" name="Image 2" descr="My English class: England, Great Britain or United Kingdom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857">
            <a:off x="5280516" y="169345"/>
            <a:ext cx="3596609" cy="239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0836" y="5451437"/>
            <a:ext cx="9033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ENGLAND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r="22557"/>
          <a:stretch/>
        </p:blipFill>
        <p:spPr bwMode="auto">
          <a:xfrm>
            <a:off x="424873" y="241452"/>
            <a:ext cx="4483284" cy="505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0020" y="5292436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NSimSun" panose="02010609030101010101" pitchFamily="49" charset="-122"/>
                <a:ea typeface="NSimSun" panose="02010609030101010101" pitchFamily="49" charset="-122"/>
              </a:rPr>
              <a:t>Elizabeth II - </a:t>
            </a:r>
            <a:r>
              <a:rPr lang="fr-FR" dirty="0" err="1">
                <a:latin typeface="NSimSun" panose="02010609030101010101" pitchFamily="49" charset="-122"/>
                <a:ea typeface="NSimSun" panose="02010609030101010101" pitchFamily="49" charset="-122"/>
              </a:rPr>
              <a:t>Queen</a:t>
            </a:r>
            <a:endParaRPr lang="fr-FR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29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le:US Flag Wavy.jpg - Wikimedia Common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3077" b="5077"/>
          <a:stretch/>
        </p:blipFill>
        <p:spPr>
          <a:xfrm rot="21006250">
            <a:off x="5149049" y="163381"/>
            <a:ext cx="3576689" cy="253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File originale ‎ (file in formato SVG, dimensioni nominali 937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32">
            <a:off x="5162563" y="3355311"/>
            <a:ext cx="3549662" cy="22289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836" y="5489917"/>
            <a:ext cx="9033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U.S.A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5" y="328790"/>
            <a:ext cx="3702699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8932" y="5244688"/>
            <a:ext cx="307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NSimSun" panose="02010609030101010101" pitchFamily="49" charset="-122"/>
                <a:ea typeface="NSimSun" panose="02010609030101010101" pitchFamily="49" charset="-122"/>
              </a:rPr>
              <a:t>Barack Obama - </a:t>
            </a:r>
            <a:r>
              <a:rPr lang="fr-FR" dirty="0" err="1">
                <a:latin typeface="NSimSun" panose="02010609030101010101" pitchFamily="49" charset="-122"/>
                <a:ea typeface="NSimSun" panose="02010609030101010101" pitchFamily="49" charset="-122"/>
              </a:rPr>
              <a:t>politician</a:t>
            </a:r>
            <a:endParaRPr lang="fr-FR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48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South+African+map+with+flag++of+South+africa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01" y="3420630"/>
            <a:ext cx="2997746" cy="2167370"/>
          </a:xfrm>
          <a:prstGeom prst="rect">
            <a:avLst/>
          </a:prstGeom>
        </p:spPr>
      </p:pic>
      <p:pic>
        <p:nvPicPr>
          <p:cNvPr id="3" name="Image 2" descr="Fluttering flag. Download flag icon of South Africa at PNG forma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7402">
            <a:off x="4749548" y="152205"/>
            <a:ext cx="4406975" cy="3305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836" y="5489917"/>
            <a:ext cx="90331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</a:t>
            </a:r>
            <a:r>
              <a:rPr lang="fr-F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SOUTH AFRICA</a:t>
            </a:r>
            <a:endParaRPr lang="fr-FR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r="9166"/>
          <a:stretch/>
        </p:blipFill>
        <p:spPr bwMode="auto">
          <a:xfrm>
            <a:off x="674255" y="449917"/>
            <a:ext cx="3897745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2675" y="5375717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NSimSun" panose="02010609030101010101" pitchFamily="49" charset="-122"/>
                <a:ea typeface="NSimSun" panose="02010609030101010101" pitchFamily="49" charset="-122"/>
              </a:rPr>
              <a:t>Nelson Mandela - </a:t>
            </a:r>
            <a:r>
              <a:rPr lang="fr-FR" dirty="0" err="1">
                <a:latin typeface="NSimSun" panose="02010609030101010101" pitchFamily="49" charset="-122"/>
                <a:ea typeface="NSimSun" panose="02010609030101010101" pitchFamily="49" charset="-122"/>
              </a:rPr>
              <a:t>politician</a:t>
            </a:r>
            <a:endParaRPr lang="fr-FR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65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uttering flag. Download flag icon of India at PNG form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330">
            <a:off x="4571501" y="-351234"/>
            <a:ext cx="4610651" cy="3457988"/>
          </a:xfrm>
          <a:prstGeom prst="rect">
            <a:avLst/>
          </a:prstGeom>
        </p:spPr>
      </p:pic>
      <p:pic>
        <p:nvPicPr>
          <p:cNvPr id="3" name="Image 2" descr="india flag india flag map india flag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60" y="2911050"/>
            <a:ext cx="2713897" cy="2713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36" y="5489917"/>
            <a:ext cx="9033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INDIA</a:t>
            </a: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r="26797"/>
          <a:stretch/>
        </p:blipFill>
        <p:spPr bwMode="auto">
          <a:xfrm>
            <a:off x="480291" y="391050"/>
            <a:ext cx="4341091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2052" y="5305251"/>
            <a:ext cx="2377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NSimSun" panose="02010609030101010101" pitchFamily="49" charset="-122"/>
                <a:ea typeface="NSimSun" panose="02010609030101010101" pitchFamily="49" charset="-122"/>
              </a:rPr>
              <a:t>Gandhi - </a:t>
            </a:r>
            <a:r>
              <a:rPr lang="fr-FR" dirty="0" err="1">
                <a:latin typeface="NSimSun" panose="02010609030101010101" pitchFamily="49" charset="-122"/>
                <a:ea typeface="NSimSun" panose="02010609030101010101" pitchFamily="49" charset="-122"/>
              </a:rPr>
              <a:t>politician</a:t>
            </a:r>
            <a:endParaRPr lang="fr-FR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92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uttering flag. Download flag icon of Wales at PNG form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1524">
            <a:off x="4258365" y="-197026"/>
            <a:ext cx="4827043" cy="3620283"/>
          </a:xfrm>
          <a:prstGeom prst="rect">
            <a:avLst/>
          </a:prstGeom>
        </p:spPr>
      </p:pic>
      <p:pic>
        <p:nvPicPr>
          <p:cNvPr id="3" name="Image 2" descr="Original file ‎ (SVG file, nominally 929 × 1,170 pixels, file siz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46" y="3125046"/>
            <a:ext cx="2113708" cy="2662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36" y="5489917"/>
            <a:ext cx="9033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</a:t>
            </a:r>
            <a:r>
              <a:rPr lang="fr-FR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Wales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281868"/>
            <a:ext cx="359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NSimSun" panose="02010609030101010101" pitchFamily="49" charset="-122"/>
                <a:ea typeface="NSimSun" panose="02010609030101010101" pitchFamily="49" charset="-122"/>
              </a:rPr>
              <a:t>Roald Dahl - </a:t>
            </a:r>
            <a:r>
              <a:rPr lang="fr-FR" dirty="0" err="1">
                <a:latin typeface="NSimSun" panose="02010609030101010101" pitchFamily="49" charset="-122"/>
                <a:ea typeface="NSimSun" panose="02010609030101010101" pitchFamily="49" charset="-122"/>
              </a:rPr>
              <a:t>writer</a:t>
            </a:r>
            <a:endParaRPr lang="fr-FR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0" r="18010"/>
          <a:stretch/>
        </p:blipFill>
        <p:spPr bwMode="auto">
          <a:xfrm>
            <a:off x="775852" y="137844"/>
            <a:ext cx="3870038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2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ustralianFla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788" r="-452" b="-2208"/>
          <a:stretch/>
        </p:blipFill>
        <p:spPr>
          <a:xfrm rot="21115851">
            <a:off x="4534631" y="162733"/>
            <a:ext cx="4141664" cy="296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Australia Flag Map by GDJ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788">
            <a:off x="5344300" y="3028297"/>
            <a:ext cx="3342349" cy="2757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36" y="5489917"/>
            <a:ext cx="9033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</a:t>
            </a:r>
            <a:r>
              <a:rPr lang="fr-FR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AUSTRALIA</a:t>
            </a: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2" r="19777"/>
          <a:stretch/>
        </p:blipFill>
        <p:spPr bwMode="auto">
          <a:xfrm>
            <a:off x="687665" y="286671"/>
            <a:ext cx="365909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7665" y="5208239"/>
            <a:ext cx="365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NSimSun" panose="02010609030101010101" pitchFamily="49" charset="-122"/>
                <a:ea typeface="NSimSun" panose="02010609030101010101" pitchFamily="49" charset="-122"/>
              </a:rPr>
              <a:t>Howard Florey - </a:t>
            </a:r>
            <a:r>
              <a:rPr lang="fr-FR" sz="2000" dirty="0" err="1">
                <a:latin typeface="NSimSun" panose="02010609030101010101" pitchFamily="49" charset="-122"/>
                <a:ea typeface="NSimSun" panose="02010609030101010101" pitchFamily="49" charset="-122"/>
              </a:rPr>
              <a:t>Scientist</a:t>
            </a:r>
            <a:endParaRPr lang="fr-FR" sz="20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83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" y="5489917"/>
            <a:ext cx="903316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CANADA</a:t>
            </a:r>
            <a:endParaRPr lang="fr-FR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7665" y="5208239"/>
            <a:ext cx="365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NSimSun" panose="02010609030101010101" pitchFamily="49" charset="-122"/>
                <a:ea typeface="NSimSun" panose="02010609030101010101" pitchFamily="49" charset="-122"/>
              </a:rPr>
              <a:t>Justin Trudeau - </a:t>
            </a:r>
            <a:r>
              <a:rPr lang="fr-FR" sz="2000" dirty="0" err="1">
                <a:latin typeface="NSimSun" panose="02010609030101010101" pitchFamily="49" charset="-122"/>
                <a:ea typeface="NSimSun" panose="02010609030101010101" pitchFamily="49" charset="-122"/>
              </a:rPr>
              <a:t>politician</a:t>
            </a:r>
            <a:endParaRPr lang="fr-FR" sz="20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4007CE-D336-4922-98C7-4602BCF9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733">
            <a:off x="4563868" y="357940"/>
            <a:ext cx="3946694" cy="26245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7F9A37-8AAE-4EF3-ACE9-EF47A44E42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53" y="3316952"/>
            <a:ext cx="4061638" cy="25399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D31D02-D5E7-47FC-834A-E399FC370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65" y="190399"/>
            <a:ext cx="3502856" cy="501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41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" y="5489917"/>
            <a:ext cx="903316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KENYA</a:t>
            </a:r>
            <a:endParaRPr lang="fr-FR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4229" y="5124758"/>
            <a:ext cx="378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NSimSun" panose="02010609030101010101" pitchFamily="49" charset="-122"/>
                <a:ea typeface="NSimSun" panose="02010609030101010101" pitchFamily="49" charset="-122"/>
              </a:rPr>
              <a:t>Lupita Nyong’o - actress</a:t>
            </a:r>
          </a:p>
        </p:txBody>
      </p:sp>
      <p:pic>
        <p:nvPicPr>
          <p:cNvPr id="1026" name="Picture 2" descr="Carte drapeaux Kenya, Carte drapeaux de Kenya">
            <a:extLst>
              <a:ext uri="{FF2B5EF4-FFF2-40B4-BE49-F238E27FC236}">
                <a16:creationId xmlns:a16="http://schemas.microsoft.com/office/drawing/2014/main" id="{00104290-0B02-490C-8FFA-85ADE6B9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06" y="2973518"/>
            <a:ext cx="2472217" cy="28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EBBFE5-38F4-4C87-BEFF-21F073B98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7897">
            <a:off x="4774870" y="396450"/>
            <a:ext cx="3668126" cy="2197360"/>
          </a:xfrm>
          <a:prstGeom prst="flowChartPunchedTape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00A2BA-C136-4C28-8665-C9AB64BF2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87" y="121588"/>
            <a:ext cx="3324860" cy="50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809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" y="5489917"/>
            <a:ext cx="903316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TEAM: New </a:t>
            </a:r>
            <a:r>
              <a:rPr lang="fr-FR" sz="7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ARLING" panose="02000000000000000000" pitchFamily="2" charset="0"/>
              </a:rPr>
              <a:t>Zealand</a:t>
            </a:r>
            <a:endParaRPr lang="fr-FR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8538" y="5125588"/>
            <a:ext cx="443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NSimSun" panose="02010609030101010101" pitchFamily="49" charset="-122"/>
                <a:ea typeface="NSimSun" panose="02010609030101010101" pitchFamily="49" charset="-122"/>
              </a:rPr>
              <a:t>Jacinda</a:t>
            </a:r>
            <a:r>
              <a:rPr lang="fr-FR" sz="20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fr-FR" sz="2000" dirty="0" err="1">
                <a:latin typeface="NSimSun" panose="02010609030101010101" pitchFamily="49" charset="-122"/>
                <a:ea typeface="NSimSun" panose="02010609030101010101" pitchFamily="49" charset="-122"/>
              </a:rPr>
              <a:t>Ardern</a:t>
            </a:r>
            <a:r>
              <a:rPr lang="fr-FR" sz="2000" dirty="0">
                <a:latin typeface="NSimSun" panose="02010609030101010101" pitchFamily="49" charset="-122"/>
                <a:ea typeface="NSimSun" panose="02010609030101010101" pitchFamily="49" charset="-122"/>
              </a:rPr>
              <a:t> – Prime </a:t>
            </a:r>
            <a:r>
              <a:rPr lang="fr-FR" sz="2000" dirty="0" err="1">
                <a:latin typeface="NSimSun" panose="02010609030101010101" pitchFamily="49" charset="-122"/>
                <a:ea typeface="NSimSun" panose="02010609030101010101" pitchFamily="49" charset="-122"/>
              </a:rPr>
              <a:t>Minister</a:t>
            </a:r>
            <a:endParaRPr lang="fr-FR" sz="20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226645-A602-F172-D02D-BBD24621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73" y="121588"/>
            <a:ext cx="4055927" cy="50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AE43BC-3013-6A80-62DF-CCFF2F9F1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3" b="11833"/>
          <a:stretch/>
        </p:blipFill>
        <p:spPr>
          <a:xfrm rot="21291221">
            <a:off x="4865767" y="163795"/>
            <a:ext cx="3766151" cy="2537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1F29EE-D32D-756C-0BA0-AF32B38C3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84" y="2667449"/>
            <a:ext cx="2019964" cy="28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50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69</Words>
  <Application>Microsoft Office PowerPoint</Application>
  <PresentationFormat>Affichage à l'écran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NSimSun</vt:lpstr>
      <vt:lpstr>AR DARLING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Doriane Bordes</dc:creator>
  <cp:lastModifiedBy>Doriane Bordes</cp:lastModifiedBy>
  <cp:revision>13</cp:revision>
  <dcterms:created xsi:type="dcterms:W3CDTF">2016-08-17T07:58:24Z</dcterms:created>
  <dcterms:modified xsi:type="dcterms:W3CDTF">2022-08-22T12:21:44Z</dcterms:modified>
</cp:coreProperties>
</file>